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5" r:id="rId5"/>
    <p:sldId id="306" r:id="rId6"/>
    <p:sldId id="283" r:id="rId7"/>
    <p:sldId id="284" r:id="rId8"/>
    <p:sldId id="259" r:id="rId9"/>
    <p:sldId id="260" r:id="rId10"/>
    <p:sldId id="307" r:id="rId11"/>
    <p:sldId id="308" r:id="rId12"/>
    <p:sldId id="299" r:id="rId13"/>
    <p:sldId id="300" r:id="rId14"/>
    <p:sldId id="261" r:id="rId15"/>
    <p:sldId id="262" r:id="rId16"/>
    <p:sldId id="309" r:id="rId17"/>
    <p:sldId id="310" r:id="rId18"/>
    <p:sldId id="301" r:id="rId19"/>
    <p:sldId id="302" r:id="rId20"/>
    <p:sldId id="263" r:id="rId21"/>
    <p:sldId id="264" r:id="rId22"/>
    <p:sldId id="311" r:id="rId23"/>
    <p:sldId id="312" r:id="rId24"/>
    <p:sldId id="281" r:id="rId25"/>
    <p:sldId id="282" r:id="rId26"/>
    <p:sldId id="265" r:id="rId27"/>
    <p:sldId id="266" r:id="rId28"/>
    <p:sldId id="313" r:id="rId29"/>
    <p:sldId id="314" r:id="rId30"/>
    <p:sldId id="285" r:id="rId31"/>
    <p:sldId id="286" r:id="rId32"/>
    <p:sldId id="267" r:id="rId33"/>
    <p:sldId id="268" r:id="rId34"/>
    <p:sldId id="315" r:id="rId35"/>
    <p:sldId id="316" r:id="rId36"/>
    <p:sldId id="293" r:id="rId37"/>
    <p:sldId id="294" r:id="rId38"/>
    <p:sldId id="269" r:id="rId39"/>
    <p:sldId id="270" r:id="rId40"/>
    <p:sldId id="317" r:id="rId41"/>
    <p:sldId id="318" r:id="rId42"/>
    <p:sldId id="291" r:id="rId43"/>
    <p:sldId id="292" r:id="rId44"/>
    <p:sldId id="271" r:id="rId45"/>
    <p:sldId id="272" r:id="rId46"/>
    <p:sldId id="319" r:id="rId47"/>
    <p:sldId id="320" r:id="rId48"/>
    <p:sldId id="289" r:id="rId49"/>
    <p:sldId id="290" r:id="rId50"/>
    <p:sldId id="273" r:id="rId51"/>
    <p:sldId id="274" r:id="rId52"/>
    <p:sldId id="322" r:id="rId53"/>
    <p:sldId id="323" r:id="rId5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A605-4681-470D-865B-514FFD4CB363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22B91-D940-45F6-BC51-43EA2CDC4525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3BA38-D150-4BA1-B43F-0A850B6AED0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40A91-28A1-4956-AA9B-3E8D8777FEC6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A0D9F-713A-4656-9E25-600F7F3F871E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A0890-B31F-4AC8-812B-B599ADC35A4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E93E-3BF8-4A41-AE38-A31EC05AE818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45A4B-D8C6-438E-8B55-75F522F5BEDA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54CCF-3CF3-443D-B24E-27628E84C37C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7A12B-6297-4350-AFE7-731582C0E111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74F41-90BE-4096-9D48-E93F0736DEA2}" type="slidenum">
              <a:rPr lang="en-NZ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FD0065-8E22-4304-AC39-D7B65B9CA19E}" type="slidenum">
              <a:rPr lang="en-NZ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214422"/>
            <a:ext cx="7772400" cy="4286280"/>
          </a:xfrm>
        </p:spPr>
        <p:txBody>
          <a:bodyPr/>
          <a:lstStyle/>
          <a:p>
            <a:r>
              <a:rPr lang="en-NZ" sz="9600" dirty="0" err="1"/>
              <a:t>Quickfire</a:t>
            </a:r>
            <a:r>
              <a:rPr lang="en-NZ" sz="9600" dirty="0"/>
              <a:t> </a:t>
            </a:r>
            <a:r>
              <a:rPr lang="en-NZ" sz="9600" dirty="0" smtClean="0"/>
              <a:t>Multiplication</a:t>
            </a:r>
            <a:br>
              <a:rPr lang="en-NZ" sz="9600" dirty="0" smtClean="0"/>
            </a:br>
            <a:r>
              <a:rPr lang="en-NZ" sz="9600" dirty="0" smtClean="0"/>
              <a:t>x6</a:t>
            </a:r>
            <a:endParaRPr lang="en-NZ" sz="9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11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11 = </a:t>
            </a:r>
            <a:r>
              <a:rPr lang="en-NZ" sz="6600" dirty="0" smtClean="0"/>
              <a:t>66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48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9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9 = </a:t>
            </a:r>
            <a:r>
              <a:rPr lang="en-NZ" sz="6600" dirty="0" smtClean="0"/>
              <a:t>54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4 </a:t>
            </a:r>
            <a:r>
              <a:rPr lang="en-NZ" sz="6600" dirty="0"/>
              <a:t>= </a:t>
            </a:r>
            <a:r>
              <a:rPr lang="en-NZ" sz="6600" dirty="0" smtClean="0"/>
              <a:t>24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0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0 </a:t>
            </a:r>
            <a:r>
              <a:rPr lang="en-NZ" sz="6600"/>
              <a:t>= </a:t>
            </a:r>
            <a:r>
              <a:rPr lang="en-NZ" sz="6600" dirty="0" smtClean="0"/>
              <a:t>0</a:t>
            </a:r>
            <a:r>
              <a:rPr lang="en-NZ" sz="660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12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12 </a:t>
            </a:r>
            <a:r>
              <a:rPr lang="en-NZ" sz="6600" dirty="0" smtClean="0"/>
              <a:t>= 72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30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9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9 = </a:t>
            </a:r>
            <a:r>
              <a:rPr lang="en-NZ" sz="6600" dirty="0" smtClean="0"/>
              <a:t>54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45799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10 </a:t>
            </a:r>
            <a:r>
              <a:rPr lang="en-NZ" sz="6600" dirty="0"/>
              <a:t>= </a:t>
            </a:r>
            <a:r>
              <a:rPr lang="en-NZ" sz="6600" dirty="0" smtClean="0"/>
              <a:t>60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10 = </a:t>
            </a:r>
            <a:r>
              <a:rPr lang="en-NZ" sz="6600" dirty="0" smtClean="0"/>
              <a:t>60 </a:t>
            </a:r>
            <a:endParaRPr lang="en-NZ" sz="6600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8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8 = </a:t>
            </a:r>
            <a:r>
              <a:rPr lang="en-NZ" sz="6600" dirty="0" smtClean="0"/>
              <a:t>48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4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4 = </a:t>
            </a:r>
            <a:r>
              <a:rPr lang="en-NZ" sz="6600" dirty="0" smtClean="0"/>
              <a:t>24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7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7 = </a:t>
            </a:r>
            <a:r>
              <a:rPr lang="en-NZ" sz="6600" dirty="0" smtClean="0"/>
              <a:t>42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12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36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3 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 </a:t>
            </a:r>
            <a:r>
              <a:rPr lang="en-NZ" sz="6600" dirty="0"/>
              <a:t>= </a:t>
            </a:r>
            <a:r>
              <a:rPr lang="en-NZ" sz="6600" dirty="0" smtClean="0"/>
              <a:t>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7 </a:t>
            </a:r>
            <a:r>
              <a:rPr lang="en-NZ" sz="6600" dirty="0"/>
              <a:t>= </a:t>
            </a:r>
            <a:r>
              <a:rPr lang="en-NZ" sz="6600" dirty="0" smtClean="0"/>
              <a:t>42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3 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3 = </a:t>
            </a:r>
            <a:r>
              <a:rPr lang="en-NZ" sz="6600" dirty="0" smtClean="0"/>
              <a:t>18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98671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6 </a:t>
            </a:r>
            <a:r>
              <a:rPr lang="en-NZ" sz="6600" dirty="0"/>
              <a:t>= </a:t>
            </a:r>
            <a:r>
              <a:rPr lang="en-NZ" sz="6600" dirty="0" smtClean="0"/>
              <a:t>36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1595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5733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11 </a:t>
            </a:r>
            <a:r>
              <a:rPr lang="en-NZ" sz="6600" dirty="0"/>
              <a:t>= </a:t>
            </a:r>
            <a:r>
              <a:rPr lang="en-NZ" sz="6600" dirty="0" smtClean="0"/>
              <a:t>66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3 = </a:t>
            </a:r>
            <a:r>
              <a:rPr lang="en-NZ" sz="6600" dirty="0" smtClean="0"/>
              <a:t>18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0 </a:t>
            </a:r>
            <a:r>
              <a:rPr lang="en-NZ" sz="6600" dirty="0"/>
              <a:t>= </a:t>
            </a:r>
            <a:r>
              <a:rPr lang="en-NZ" sz="6600" dirty="0" smtClean="0"/>
              <a:t>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369364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 dirty="0"/>
              <a:t>= </a:t>
            </a:r>
            <a:r>
              <a:rPr lang="en-NZ" sz="6600" dirty="0" smtClean="0"/>
              <a:t> </a:t>
            </a:r>
            <a:endParaRPr lang="en-NZ" sz="66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63620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</a:t>
            </a:r>
            <a:r>
              <a:rPr lang="en-NZ" sz="6600" dirty="0"/>
              <a:t>x </a:t>
            </a:r>
            <a:r>
              <a:rPr lang="en-NZ" sz="6600" dirty="0" smtClean="0"/>
              <a:t>12 </a:t>
            </a:r>
            <a:r>
              <a:rPr lang="en-NZ" sz="6600" dirty="0"/>
              <a:t>= </a:t>
            </a:r>
            <a:r>
              <a:rPr lang="en-NZ" sz="6600" dirty="0" smtClean="0"/>
              <a:t>72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 smtClean="0"/>
              <a:t>6 x 2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2 </a:t>
            </a:r>
            <a:r>
              <a:rPr lang="en-NZ" sz="6600" dirty="0"/>
              <a:t>= </a:t>
            </a:r>
            <a:r>
              <a:rPr lang="en-NZ" sz="6600" dirty="0" smtClean="0"/>
              <a:t>12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275107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319338" y="2206625"/>
            <a:ext cx="416492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NZ" sz="6600" dirty="0"/>
              <a:t>6</a:t>
            </a:r>
            <a:r>
              <a:rPr lang="en-NZ" sz="6600" dirty="0" smtClean="0"/>
              <a:t> </a:t>
            </a:r>
            <a:r>
              <a:rPr lang="en-NZ" sz="6600" dirty="0"/>
              <a:t>x </a:t>
            </a:r>
            <a:r>
              <a:rPr lang="en-NZ" sz="6600" dirty="0" smtClean="0"/>
              <a:t>5 </a:t>
            </a:r>
            <a:r>
              <a:rPr lang="en-NZ" sz="6600" dirty="0"/>
              <a:t>= </a:t>
            </a:r>
            <a:r>
              <a:rPr lang="en-NZ" sz="6600" dirty="0" smtClean="0"/>
              <a:t>30 </a:t>
            </a:r>
            <a:endParaRPr lang="en-NZ" sz="66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ckfire Multiplication">
  <a:themeElements>
    <a:clrScheme name="Quickfire Multipli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ickfire Multiplic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ckfire Multipli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ckfire Multipli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ckfire Multipli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Quickfire Multiplication</Template>
  <TotalTime>39</TotalTime>
  <Words>236</Words>
  <Application>Microsoft Office PowerPoint</Application>
  <PresentationFormat>On-screen Show (4:3)</PresentationFormat>
  <Paragraphs>53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Quickfire Multiplication</vt:lpstr>
      <vt:lpstr>Quickfire Multiplication x6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</vt:vector>
  </TitlesOfParts>
  <Company>Mangawhai Beach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Quickfire Multiplication</dc:title>
  <dc:creator>Administrator</dc:creator>
  <cp:lastModifiedBy>Educator</cp:lastModifiedBy>
  <cp:revision>8</cp:revision>
  <dcterms:created xsi:type="dcterms:W3CDTF">2010-01-12T21:48:03Z</dcterms:created>
  <dcterms:modified xsi:type="dcterms:W3CDTF">2012-02-14T06:14:38Z</dcterms:modified>
</cp:coreProperties>
</file>